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3" r:id="rId4"/>
    <p:sldId id="274" r:id="rId5"/>
    <p:sldId id="266" r:id="rId6"/>
    <p:sldId id="279" r:id="rId7"/>
    <p:sldId id="272" r:id="rId8"/>
    <p:sldId id="276" r:id="rId9"/>
    <p:sldId id="278" r:id="rId10"/>
    <p:sldId id="261" r:id="rId11"/>
    <p:sldId id="269" r:id="rId12"/>
    <p:sldId id="270" r:id="rId13"/>
    <p:sldId id="271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B6BFF-788D-4571-BCBE-B9F8F3889AA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1730-7D14-4EF8-9B7B-4D9ABDD258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DB0E2-9FA5-4FC4-AC4D-1C5427BA3B7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DB0E2-9FA5-4FC4-AC4D-1C5427BA3B7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DB0E2-9FA5-4FC4-AC4D-1C5427BA3B7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0DBA-8019-432B-8ABC-93E7ECF4478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CAC7-DDB2-4DE2-B453-022248235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F086-C2E3-4672-81E9-C3F4F4C92E6B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F4AA-EE9C-4220-B481-ADE49FC24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F0C0-ED63-405A-B119-5954561CBDC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B6AB-4715-44C8-9B80-95C0D0FFE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3909-EDC8-411E-B666-6AD02C50B2F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2269-CF86-4377-B4A1-45A5C151F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5-957E-43E6-BFF8-644979F0069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0D7A-E5F5-420A-827D-EBFB577FA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7D31-1F0E-4C32-B281-3E625F77E02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2545-DF0F-49C9-A10B-19A6F4D12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0936-4956-488F-BA9C-224ECFDFD9A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4980-51F6-4C70-B119-A0464B21B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FA91-C30C-4427-9F39-AD136C128273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616A-A5F8-4B97-BF5B-C9E61333F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C9B0-4EC5-4553-A733-DEB93DB3DDF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E439-27E4-452B-AD35-472EA1ED2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EAD5-65BC-47DF-98BD-99AC2C4191E1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613E-78F5-4560-9631-30FDAF3B6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C521-3F12-43B3-84B1-6674B1B9CB83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05FF-FE64-4F1C-8615-66E3CDE99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3AFD35-DE88-481E-8A64-AD400A37D384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13B151-6123-4A79-8128-F9D1E9FF9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3286125" y="1700808"/>
            <a:ext cx="4857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Правописание сочетаний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ЧА - ЩА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1класс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71938"/>
            <a:ext cx="9144000" cy="27860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381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C:\Users\05\Desktop\картина\животные\11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1850395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857496"/>
            <a:ext cx="8286808" cy="185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05\Desktop\картина\животные\жира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1857388" cy="2465559"/>
          </a:xfrm>
          <a:prstGeom prst="rect">
            <a:avLst/>
          </a:prstGeom>
          <a:noFill/>
        </p:spPr>
      </p:pic>
      <p:pic>
        <p:nvPicPr>
          <p:cNvPr id="1027" name="Picture 3" descr="C:\Users\05\Desktop\картина\деревья\94.jpg"/>
          <p:cNvPicPr>
            <a:picLocks noChangeAspect="1" noChangeArrowheads="1"/>
          </p:cNvPicPr>
          <p:nvPr/>
        </p:nvPicPr>
        <p:blipFill>
          <a:blip r:embed="rId5"/>
          <a:srcRect l="54520" t="3125" b="64583"/>
          <a:stretch>
            <a:fillRect/>
          </a:stretch>
        </p:blipFill>
        <p:spPr bwMode="auto">
          <a:xfrm>
            <a:off x="2857488" y="357166"/>
            <a:ext cx="2156518" cy="2214578"/>
          </a:xfrm>
          <a:prstGeom prst="rect">
            <a:avLst/>
          </a:prstGeom>
          <a:noFill/>
        </p:spPr>
      </p:pic>
      <p:pic>
        <p:nvPicPr>
          <p:cNvPr id="6" name="Рисунок 5" descr="щу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500042"/>
            <a:ext cx="2792830" cy="183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929198"/>
            <a:ext cx="5278244" cy="148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9" descr="723838_russia_pic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5000636"/>
            <a:ext cx="1991520" cy="149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8280920" cy="287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1428736"/>
            <a:ext cx="911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err="1" smtClean="0"/>
              <a:t>ща</a:t>
            </a:r>
            <a:endParaRPr lang="ru-RU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1357298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err="1" smtClean="0"/>
              <a:t>ч</a:t>
            </a:r>
            <a:r>
              <a:rPr lang="ru-RU" sz="4000" i="1" dirty="0" err="1" smtClean="0"/>
              <a:t>а</a:t>
            </a:r>
            <a:endParaRPr lang="ru-RU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2143116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чу</a:t>
            </a:r>
            <a:endParaRPr lang="ru-RU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2143116"/>
            <a:ext cx="88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err="1" smtClean="0"/>
              <a:t>щу</a:t>
            </a:r>
            <a:endParaRPr lang="ru-RU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2928934"/>
            <a:ext cx="911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err="1" smtClean="0"/>
              <a:t>ща</a:t>
            </a:r>
            <a:endParaRPr lang="ru-RU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2928934"/>
            <a:ext cx="88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err="1" smtClean="0"/>
              <a:t>щу</a:t>
            </a:r>
            <a:endParaRPr lang="ru-RU" sz="4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3786190"/>
            <a:ext cx="73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err="1" smtClean="0"/>
              <a:t>ч</a:t>
            </a:r>
            <a:r>
              <a:rPr lang="ru-RU" sz="4000" i="1" dirty="0" err="1" smtClean="0"/>
              <a:t>а</a:t>
            </a:r>
            <a:endParaRPr lang="ru-RU" sz="4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3786190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чу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бака 3.jpg"/>
          <p:cNvPicPr>
            <a:picLocks noChangeAspect="1"/>
          </p:cNvPicPr>
          <p:nvPr/>
        </p:nvPicPr>
        <p:blipFill>
          <a:blip r:embed="rId3" cstate="print"/>
          <a:srcRect l="2721" t="17450" b="4851"/>
          <a:stretch>
            <a:fillRect/>
          </a:stretch>
        </p:blipFill>
        <p:spPr>
          <a:xfrm>
            <a:off x="3083592" y="3500438"/>
            <a:ext cx="2712543" cy="325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801127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2214554"/>
            <a:ext cx="8136904" cy="10801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714356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чу</a:t>
            </a:r>
            <a:endParaRPr lang="ru-RU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7143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у</a:t>
            </a:r>
            <a:endParaRPr lang="ru-RU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29520" y="714356"/>
            <a:ext cx="419104" cy="704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у</a:t>
            </a:r>
            <a:endParaRPr lang="ru-RU" sz="4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150017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а</a:t>
            </a:r>
            <a:endParaRPr lang="ru-RU" sz="4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150017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а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3929058" y="3929066"/>
            <a:ext cx="4811713" cy="230346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4000504"/>
            <a:ext cx="339067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 урок!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10" y="0"/>
            <a:ext cx="45815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1033463"/>
            <a:ext cx="8856662" cy="5688012"/>
          </a:xfrm>
          <a:prstGeom prst="round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43" y="0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Доскажи словечко: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1254125"/>
            <a:ext cx="54006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Вяжет мама длинный шарф,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Потому что сын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938" y="2420938"/>
            <a:ext cx="52879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сижу, едва не плача,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Очень трудная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" y="3876675"/>
            <a:ext cx="50180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петух с колючим ёжиком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Режут сало острым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5516563"/>
            <a:ext cx="50768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Поэт закончил строчку,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конце поставил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9150" y="1747838"/>
            <a:ext cx="151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жираф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00788" y="2913063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задача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6550" y="4416425"/>
            <a:ext cx="206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ножиком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43663" y="6056313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точку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ru-RU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Запомни: </a:t>
            </a:r>
            <a:endParaRPr lang="ru-RU" sz="7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248472"/>
          </a:xfrm>
          <a:noFill/>
          <a:ln w="38100" cmpd="tri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ot"/>
          </a:ln>
          <a:extLst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Чи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 у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е</a:t>
            </a:r>
            <a:r>
              <a:rPr lang="ru-RU" sz="4800" dirty="0" err="1" smtClean="0">
                <a:solidFill>
                  <a:srgbClr val="C00000"/>
                </a:solidFill>
                <a:latin typeface="Comic Sans MS" pitchFamily="66" charset="0"/>
              </a:rPr>
              <a:t>ж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 стри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рафы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мы</a:t>
            </a:r>
            <a:r>
              <a:rPr lang="ru-RU" sz="4800" dirty="0" err="1" smtClean="0">
                <a:solidFill>
                  <a:srgbClr val="C00000"/>
                </a:solidFill>
                <a:latin typeface="Comic Sans MS" pitchFamily="66" charset="0"/>
              </a:rPr>
              <a:t>ш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и 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мор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,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Ма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ны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err="1" smtClean="0">
                <a:solidFill>
                  <a:srgbClr val="40458C"/>
                </a:solidFill>
                <a:latin typeface="Comic Sans MS" pitchFamily="66" charset="0"/>
              </a:rPr>
              <a:t>ны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, 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камы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–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Запомни слоги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ж…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40458C"/>
                </a:solidFill>
                <a:latin typeface="Comic Sans MS" pitchFamily="66" charset="0"/>
              </a:rPr>
              <a:t>и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ш…</a:t>
            </a:r>
            <a:r>
              <a:rPr lang="ru-RU" sz="4800" dirty="0" smtClean="0">
                <a:solidFill>
                  <a:srgbClr val="40458C"/>
                </a:solidFill>
                <a:latin typeface="Comic Sans MS" pitchFamily="66" charset="0"/>
              </a:rPr>
              <a:t>.</a:t>
            </a:r>
            <a:endParaRPr lang="ru-RU" sz="4800" dirty="0">
              <a:solidFill>
                <a:srgbClr val="40458C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55988" y="2455863"/>
            <a:ext cx="99695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713" y="2419350"/>
            <a:ext cx="10033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73950" y="2447925"/>
            <a:ext cx="10080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2988" y="3198813"/>
            <a:ext cx="979487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9488" y="3171825"/>
            <a:ext cx="10048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89513" y="2503488"/>
            <a:ext cx="903287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13638" y="3165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2275" y="3968750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54438" y="3927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34250" y="3927475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4375" y="4652963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7750" y="4652963"/>
            <a:ext cx="100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лишние слова.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9388" y="3716338"/>
            <a:ext cx="3282950" cy="3267075"/>
          </a:xfrm>
        </p:spPr>
      </p:pic>
      <p:sp>
        <p:nvSpPr>
          <p:cNvPr id="5" name="TextBox 4"/>
          <p:cNvSpPr txBox="1"/>
          <p:nvPr/>
        </p:nvSpPr>
        <p:spPr>
          <a:xfrm>
            <a:off x="2244725" y="1916113"/>
            <a:ext cx="66960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Вершина, лужи, тишина,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Душистый, ландыши,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Шиповник, чижик, зашипит,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Пушистый,            , сторожит.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950" y="2506663"/>
            <a:ext cx="25923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весна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100" y="3763963"/>
            <a:ext cx="172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котик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1763713" y="214313"/>
            <a:ext cx="60483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Вставь пропущенные буквы: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71500" y="1000125"/>
            <a:ext cx="3571875" cy="830263"/>
            <a:chOff x="571500" y="1000125"/>
            <a:chExt cx="3571875" cy="830263"/>
          </a:xfrm>
        </p:grpSpPr>
        <p:sp>
          <p:nvSpPr>
            <p:cNvPr id="3088" name="TextBox 11"/>
            <p:cNvSpPr txBox="1">
              <a:spLocks noChangeArrowheads="1"/>
            </p:cNvSpPr>
            <p:nvPr/>
          </p:nvSpPr>
          <p:spPr bwMode="auto">
            <a:xfrm>
              <a:off x="571500" y="1000125"/>
              <a:ext cx="357187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  <a:cs typeface="Arial" charset="0"/>
                </a:rPr>
                <a:t>овч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а</a:t>
              </a:r>
              <a:r>
                <a:rPr lang="ru-RU" sz="4800" b="1">
                  <a:latin typeface="Calibri" pitchFamily="34" charset="0"/>
                  <a:cs typeface="Arial" charset="0"/>
                </a:rPr>
                <a:t>рка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571625" y="1643063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642938" y="1785938"/>
            <a:ext cx="3571875" cy="830262"/>
            <a:chOff x="642938" y="1785938"/>
            <a:chExt cx="3571875" cy="830262"/>
          </a:xfrm>
        </p:grpSpPr>
        <p:sp>
          <p:nvSpPr>
            <p:cNvPr id="3086" name="TextBox 12"/>
            <p:cNvSpPr txBox="1">
              <a:spLocks noChangeArrowheads="1"/>
            </p:cNvSpPr>
            <p:nvPr/>
          </p:nvSpPr>
          <p:spPr bwMode="auto">
            <a:xfrm>
              <a:off x="642938" y="1785938"/>
              <a:ext cx="35718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  <a:cs typeface="Arial" charset="0"/>
                </a:rPr>
                <a:t>площ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а</a:t>
              </a:r>
              <a:r>
                <a:rPr lang="ru-RU" sz="4800" b="1">
                  <a:latin typeface="Calibri" pitchFamily="34" charset="0"/>
                  <a:cs typeface="Arial" charset="0"/>
                </a:rPr>
                <a:t>дка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143125" y="2428875"/>
              <a:ext cx="35718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42938" y="2571750"/>
            <a:ext cx="3643312" cy="830263"/>
            <a:chOff x="642938" y="2571750"/>
            <a:chExt cx="3643312" cy="830263"/>
          </a:xfrm>
        </p:grpSpPr>
        <p:sp>
          <p:nvSpPr>
            <p:cNvPr id="3084" name="TextBox 13"/>
            <p:cNvSpPr txBox="1">
              <a:spLocks noChangeArrowheads="1"/>
            </p:cNvSpPr>
            <p:nvPr/>
          </p:nvSpPr>
          <p:spPr bwMode="auto">
            <a:xfrm>
              <a:off x="642938" y="2571750"/>
              <a:ext cx="364331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  <a:cs typeface="Arial" charset="0"/>
                </a:rPr>
                <a:t>щ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а</a:t>
              </a:r>
              <a:r>
                <a:rPr lang="ru-RU" sz="4800" b="1">
                  <a:latin typeface="Calibri" pitchFamily="34" charset="0"/>
                  <a:cs typeface="Arial" charset="0"/>
                </a:rPr>
                <a:t>вель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214438" y="3214688"/>
              <a:ext cx="35718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42938" y="3429000"/>
            <a:ext cx="3714750" cy="830263"/>
            <a:chOff x="642938" y="3429000"/>
            <a:chExt cx="3714750" cy="830263"/>
          </a:xfrm>
        </p:grpSpPr>
        <p:sp>
          <p:nvSpPr>
            <p:cNvPr id="3082" name="TextBox 14"/>
            <p:cNvSpPr txBox="1">
              <a:spLocks noChangeArrowheads="1"/>
            </p:cNvSpPr>
            <p:nvPr/>
          </p:nvSpPr>
          <p:spPr bwMode="auto">
            <a:xfrm>
              <a:off x="642938" y="3429000"/>
              <a:ext cx="3714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  <a:cs typeface="Arial" charset="0"/>
                </a:rPr>
                <a:t>дач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а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643063" y="4071938"/>
              <a:ext cx="35718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1017 L -0.05712 0.59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59746 L 0.59653 0.597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53 0.59746 L 0.5415 0.02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00069 L -0.06494 0.4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48301 L 0.59671 0.48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2 0.48301 L 0.53369 0.032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1202 L -0.06875 0.368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36856 L 0.6007 0.36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9 0.36856 L 0.53768 0.04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02359 L -0.07275 0.24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2437 L 0.58889 0.2437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 0.2437 L 0.54149 0.044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1763713" y="214313"/>
            <a:ext cx="60483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Вставь пропущенные буквы: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71500" y="1000125"/>
            <a:ext cx="3571875" cy="830263"/>
            <a:chOff x="571500" y="1000125"/>
            <a:chExt cx="3571875" cy="830263"/>
          </a:xfrm>
        </p:grpSpPr>
        <p:sp>
          <p:nvSpPr>
            <p:cNvPr id="3088" name="TextBox 11"/>
            <p:cNvSpPr txBox="1">
              <a:spLocks noChangeArrowheads="1"/>
            </p:cNvSpPr>
            <p:nvPr/>
          </p:nvSpPr>
          <p:spPr bwMode="auto">
            <a:xfrm>
              <a:off x="571500" y="1000125"/>
              <a:ext cx="357187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  <a:cs typeface="Arial" charset="0"/>
                </a:rPr>
                <a:t>щ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у</a:t>
              </a:r>
              <a:r>
                <a:rPr lang="ru-RU" sz="4800" b="1">
                  <a:latin typeface="Calibri" pitchFamily="34" charset="0"/>
                  <a:cs typeface="Arial" charset="0"/>
                </a:rPr>
                <a:t>ка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3000" y="1643063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642938" y="1785938"/>
            <a:ext cx="3571875" cy="830262"/>
            <a:chOff x="642938" y="1785938"/>
            <a:chExt cx="3571875" cy="830262"/>
          </a:xfrm>
        </p:grpSpPr>
        <p:sp>
          <p:nvSpPr>
            <p:cNvPr id="3086" name="TextBox 12"/>
            <p:cNvSpPr txBox="1">
              <a:spLocks noChangeArrowheads="1"/>
            </p:cNvSpPr>
            <p:nvPr/>
          </p:nvSpPr>
          <p:spPr bwMode="auto">
            <a:xfrm>
              <a:off x="642938" y="1785938"/>
              <a:ext cx="35718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  <a:cs typeface="Arial" charset="0"/>
                </a:rPr>
                <a:t>ч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у</a:t>
              </a:r>
              <a:r>
                <a:rPr lang="ru-RU" sz="4800" b="1">
                  <a:latin typeface="Calibri" pitchFamily="34" charset="0"/>
                  <a:cs typeface="Arial" charset="0"/>
                </a:rPr>
                <a:t>до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000125" y="2428875"/>
              <a:ext cx="35718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42938" y="2571750"/>
            <a:ext cx="3643312" cy="830263"/>
            <a:chOff x="642938" y="2571750"/>
            <a:chExt cx="3643312" cy="830263"/>
          </a:xfrm>
        </p:grpSpPr>
        <p:sp>
          <p:nvSpPr>
            <p:cNvPr id="3084" name="TextBox 13"/>
            <p:cNvSpPr txBox="1">
              <a:spLocks noChangeArrowheads="1"/>
            </p:cNvSpPr>
            <p:nvPr/>
          </p:nvSpPr>
          <p:spPr bwMode="auto">
            <a:xfrm>
              <a:off x="642938" y="2571750"/>
              <a:ext cx="364331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  <a:cs typeface="Arial" charset="0"/>
                </a:rPr>
                <a:t>ч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у</a:t>
              </a:r>
              <a:r>
                <a:rPr lang="ru-RU" sz="4800" b="1">
                  <a:latin typeface="Calibri" pitchFamily="34" charset="0"/>
                  <a:cs typeface="Arial" charset="0"/>
                </a:rPr>
                <a:t>мазый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000125" y="3214688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42938" y="3429000"/>
            <a:ext cx="3714750" cy="830263"/>
            <a:chOff x="642938" y="3429000"/>
            <a:chExt cx="3714750" cy="830263"/>
          </a:xfrm>
        </p:grpSpPr>
        <p:sp>
          <p:nvSpPr>
            <p:cNvPr id="3082" name="TextBox 14"/>
            <p:cNvSpPr txBox="1">
              <a:spLocks noChangeArrowheads="1"/>
            </p:cNvSpPr>
            <p:nvPr/>
          </p:nvSpPr>
          <p:spPr bwMode="auto">
            <a:xfrm>
              <a:off x="642938" y="3429000"/>
              <a:ext cx="3714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  <a:cs typeface="Arial" charset="0"/>
                </a:rPr>
                <a:t>ворч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у</a:t>
              </a:r>
              <a:r>
                <a:rPr lang="ru-RU" sz="4800" b="1">
                  <a:latin typeface="Calibri" pitchFamily="34" charset="0"/>
                  <a:cs typeface="Arial" charset="0"/>
                </a:rPr>
                <a:t>н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000250" y="4071938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1017 L -0.05712 0.59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59746 L 0.59653 0.597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53 0.59746 L 0.5415 0.02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00069 L -0.06494 0.4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48301 L 0.59671 0.48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2 0.48301 L 0.53369 0.032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1202 L -0.06875 0.368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36856 L 0.6007 0.36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9 0.36856 L 0.53768 0.04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02359 L -0.07275 0.24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2437 L 0.58889 0.2437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 0.2437 L 0.54149 0.044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49275"/>
            <a:ext cx="6445250" cy="4175125"/>
          </a:xfr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Знаем твёрдо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ши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только с гласной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словах, где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ща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напишем только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же встретим мы </a:t>
            </a:r>
            <a:r>
              <a:rPr lang="ru-RU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 – </a:t>
            </a:r>
            <a:r>
              <a:rPr lang="ru-RU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напишем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3716338"/>
            <a:ext cx="3641725" cy="36242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" y="290425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слова: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1187450" y="2349500"/>
            <a:ext cx="2016125" cy="151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1258281">
            <a:off x="4586288" y="1684338"/>
            <a:ext cx="1871662" cy="25209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6238" y="1725613"/>
            <a:ext cx="1871662" cy="172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088" y="3848100"/>
            <a:ext cx="2376487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57700" y="3598863"/>
            <a:ext cx="2665413" cy="1631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27313" y="3105150"/>
            <a:ext cx="2016125" cy="16192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3473">
            <a:off x="1579563" y="2546350"/>
            <a:ext cx="14446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14475" y="3889375"/>
            <a:ext cx="140176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2025" y="3938588"/>
            <a:ext cx="150018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41638" y="3406775"/>
            <a:ext cx="12557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-1105901">
            <a:off x="5008563" y="2528888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довище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6525" y="2895600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лы</a:t>
            </a:r>
          </a:p>
        </p:txBody>
      </p:sp>
      <p:sp>
        <p:nvSpPr>
          <p:cNvPr id="10256" name="TextBox 11"/>
          <p:cNvSpPr txBox="1">
            <a:spLocks noChangeArrowheads="1"/>
          </p:cNvSpPr>
          <p:nvPr/>
        </p:nvSpPr>
        <p:spPr bwMode="auto">
          <a:xfrm rot="-1249266">
            <a:off x="1495425" y="4324350"/>
            <a:ext cx="754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ту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1588796">
            <a:off x="5611813" y="38830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/>
              <a:t>на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38563" y="350996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/>
              <a:t>ка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1250677">
            <a:off x="4651375" y="2744788"/>
            <a:ext cx="792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17850" y="2176463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97263" y="2187575"/>
            <a:ext cx="896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/>
              <a:t>шка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338" y="1773238"/>
            <a:ext cx="7740650" cy="4524375"/>
          </a:xfrm>
          <a:prstGeom prst="round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16632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ошибку: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800350" y="2028825"/>
            <a:ext cx="3543300" cy="36687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0350" y="1593850"/>
            <a:ext cx="354171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72816"/>
            <a:ext cx="8568952" cy="452431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малыши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мыши встреча    </a:t>
            </a:r>
            <a:br>
              <a:rPr lang="ru-RU" sz="7200" dirty="0">
                <a:latin typeface="+mn-lt"/>
                <a:cs typeface="+mn-cs"/>
              </a:rPr>
            </a:br>
            <a:endParaRPr lang="ru-RU" sz="7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atin typeface="+mn-lt"/>
                <a:cs typeface="+mn-cs"/>
              </a:rPr>
              <a:t>свеча    ищу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64063" y="2835275"/>
            <a:ext cx="324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7200"/>
              <a:t>жывот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05275" y="2557463"/>
            <a:ext cx="37004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350" y="40640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/>
              <a:t>рощя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9588" y="4064000"/>
            <a:ext cx="229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7200"/>
              <a:t>роща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725" y="1871663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7200"/>
              <a:t>чюдо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54175"/>
            <a:ext cx="2895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161</Words>
  <Application>Microsoft Office PowerPoint</Application>
  <PresentationFormat>Экран (4:3)</PresentationFormat>
  <Paragraphs>77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Доскажи словечко:</vt:lpstr>
      <vt:lpstr>Запомни: </vt:lpstr>
      <vt:lpstr>Найди лишние слова.</vt:lpstr>
      <vt:lpstr>Слайд 5</vt:lpstr>
      <vt:lpstr>Слайд 6</vt:lpstr>
      <vt:lpstr>  Знаем твёрдо, что жи – ши Пишем только с гласной и, А в словах, где ча и ща Мы напишем только а. Где же встретим мы чу – щу, То напишем букву  у. </vt:lpstr>
      <vt:lpstr>Составь слова:</vt:lpstr>
      <vt:lpstr>Найди ошибку: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05</cp:lastModifiedBy>
  <cp:revision>20</cp:revision>
  <dcterms:created xsi:type="dcterms:W3CDTF">2010-09-27T20:51:54Z</dcterms:created>
  <dcterms:modified xsi:type="dcterms:W3CDTF">2015-01-26T21:14:45Z</dcterms:modified>
</cp:coreProperties>
</file>